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75" r:id="rId2"/>
    <p:sldId id="676" r:id="rId3"/>
    <p:sldId id="67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D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120" autoAdjust="0"/>
    <p:restoredTop sz="94797" autoAdjust="0"/>
  </p:normalViewPr>
  <p:slideViewPr>
    <p:cSldViewPr>
      <p:cViewPr>
        <p:scale>
          <a:sx n="90" d="100"/>
          <a:sy n="90" d="100"/>
        </p:scale>
        <p:origin x="-157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7756C-8FA1-4588-AF26-2EB9F88F91D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4CDEA-03BE-41D1-9855-24CF4D1DE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DE3E-23F3-4FF2-AC4E-4843DE0EF23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1657-E86B-4D2E-8203-DEF87BA41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588224" y="1916832"/>
            <a:ext cx="0" cy="4464496"/>
          </a:xfrm>
          <a:prstGeom prst="line">
            <a:avLst/>
          </a:prstGeom>
          <a:ln w="190500" cap="rnd">
            <a:solidFill>
              <a:srgbClr val="FF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47664" y="2276872"/>
            <a:ext cx="2233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Intermittent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486916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LOW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876256" y="5805264"/>
            <a:ext cx="187220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fetal monitorin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187" y="3212976"/>
            <a:ext cx="4864283" cy="3240360"/>
          </a:xfrm>
          <a:prstGeom prst="rect">
            <a:avLst/>
          </a:prstGeom>
        </p:spPr>
      </p:pic>
      <p:pic>
        <p:nvPicPr>
          <p:cNvPr id="10" name="Picture 9" descr="dopp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996" y="3212976"/>
            <a:ext cx="4949516" cy="331236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455368" y="476672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Monitoring Baby’s Health 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Medical Concern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..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588224" y="1916832"/>
            <a:ext cx="0" cy="3888432"/>
          </a:xfrm>
          <a:prstGeom prst="line">
            <a:avLst/>
          </a:prstGeom>
          <a:ln w="190500" cap="rnd">
            <a:solidFill>
              <a:schemeClr val="tx1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88224" y="4869160"/>
            <a:ext cx="0" cy="1080120"/>
          </a:xfrm>
          <a:prstGeom prst="line">
            <a:avLst/>
          </a:prstGeom>
          <a:ln w="190500" cap="flat">
            <a:solidFill>
              <a:schemeClr val="tx1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intermittent fetal monitoring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212976"/>
            <a:ext cx="4867807" cy="3240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1484784"/>
            <a:ext cx="37144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Continuous </a:t>
            </a: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External Monitoring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1752" y="299695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Moderate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092280" y="3861048"/>
            <a:ext cx="18002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etal monitoring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852936"/>
            <a:ext cx="5323705" cy="400506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732240" y="1772816"/>
            <a:ext cx="0" cy="4608512"/>
          </a:xfrm>
          <a:prstGeom prst="line">
            <a:avLst/>
          </a:prstGeom>
          <a:ln w="190500" cap="rnd">
            <a:solidFill>
              <a:srgbClr val="FF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32240" y="1772816"/>
            <a:ext cx="0" cy="1368152"/>
          </a:xfrm>
          <a:prstGeom prst="line">
            <a:avLst/>
          </a:prstGeom>
          <a:ln w="190500" cap="rnd">
            <a:solidFill>
              <a:schemeClr val="tx1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32240" y="2780928"/>
            <a:ext cx="0" cy="1080120"/>
          </a:xfrm>
          <a:prstGeom prst="line">
            <a:avLst/>
          </a:prstGeom>
          <a:ln w="190500" cap="flat">
            <a:solidFill>
              <a:schemeClr val="tx1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55368" y="476672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Monitoring Baby’s Health 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Medical Concern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..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 descr="fetal monitorin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852936"/>
            <a:ext cx="3337553" cy="4005064"/>
          </a:xfrm>
          <a:prstGeom prst="rect">
            <a:avLst/>
          </a:prstGeom>
        </p:spPr>
      </p:pic>
      <p:pic>
        <p:nvPicPr>
          <p:cNvPr id="18" name="Picture 17" descr="fetal monitor stri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711285"/>
            <a:ext cx="3960440" cy="5280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608" y="1268760"/>
            <a:ext cx="35766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Continuous </a:t>
            </a: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Internal Monitoring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155679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High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092280" y="2348880"/>
            <a:ext cx="1656184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etal monitoring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564904"/>
            <a:ext cx="5481521" cy="3985848"/>
          </a:xfrm>
          <a:prstGeom prst="rect">
            <a:avLst/>
          </a:prstGeom>
        </p:spPr>
      </p:pic>
      <p:pic>
        <p:nvPicPr>
          <p:cNvPr id="8" name="Picture 7" descr="internal scalp electro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492896"/>
            <a:ext cx="5593086" cy="4199899"/>
          </a:xfrm>
          <a:prstGeom prst="rect">
            <a:avLst/>
          </a:prstGeom>
        </p:spPr>
      </p:pic>
      <p:pic>
        <p:nvPicPr>
          <p:cNvPr id="10" name="Picture 9" descr="doppl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422307"/>
            <a:ext cx="5544616" cy="443569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6732240" y="1988840"/>
            <a:ext cx="0" cy="4464496"/>
          </a:xfrm>
          <a:prstGeom prst="line">
            <a:avLst/>
          </a:prstGeom>
          <a:ln w="190500" cap="rnd">
            <a:solidFill>
              <a:srgbClr val="FF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47864" y="188640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Monitoring Baby’s Health 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Medical Concern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..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16467</TotalTime>
  <Words>34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Palena James</dc:creator>
  <cp:lastModifiedBy>Kim James</cp:lastModifiedBy>
  <cp:revision>341</cp:revision>
  <dcterms:created xsi:type="dcterms:W3CDTF">2010-02-12T17:55:00Z</dcterms:created>
  <dcterms:modified xsi:type="dcterms:W3CDTF">2012-06-24T22:40:28Z</dcterms:modified>
</cp:coreProperties>
</file>